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6" r:id="rId5"/>
  </p:sldMasterIdLst>
  <p:notesMasterIdLst>
    <p:notesMasterId r:id="rId7"/>
  </p:notesMasterIdLst>
  <p:sldIdLst>
    <p:sldId id="258" r:id="rId6"/>
  </p:sldIdLst>
  <p:sldSz cx="9144000" cy="5143500" type="screen16x9"/>
  <p:notesSz cx="6858000" cy="9144000"/>
  <p:embeddedFontLst>
    <p:embeddedFont>
      <p:font typeface="Source Sans 3" panose="020B0303030403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178EC3-3F08-2600-2764-A2D4B2978C9E}" name="Carrillo, Stacey" initials="CS" userId="S::s4carrillo@ucsd.edu::01c468f5-148e-4c5a-bee7-af5fa1219ec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6D7"/>
    <a:srgbClr val="FC8900"/>
    <a:srgbClr val="6E963B"/>
    <a:srgbClr val="D4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5458F-01D8-8450-2490-FC8A75FD568D}" v="285" dt="2024-10-07T17:48:53.931"/>
    <p1510:client id="{25950900-5657-4236-BA5C-85DEEEEB14F2}" v="264" dt="2024-10-07T22:00:02.133"/>
    <p1510:client id="{78F326B4-3270-0FE8-F44C-F76E6A0ECBDA}" v="608" dt="2024-10-07T18:32:13.966"/>
    <p1510:client id="{F3011F2D-2FC1-B595-1A7A-24E6B434C3B6}" v="35" dt="2024-10-07T20:37:26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5"/>
  </p:normalViewPr>
  <p:slideViewPr>
    <p:cSldViewPr snapToGrid="0">
      <p:cViewPr varScale="1">
        <p:scale>
          <a:sx n="162" d="100"/>
          <a:sy n="162" d="100"/>
        </p:scale>
        <p:origin x="44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4.fntdata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customXml" Target="../customXml/item4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25" b="0" i="0" u="none" strike="noStrike" cap="none"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9073bf8dde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9073bf8dde_0_6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" type="title">
  <p:cSld name="TITLE">
    <p:bg>
      <p:bgPr>
        <a:solidFill>
          <a:schemeClr val="dk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t="268" b="268"/>
          <a:stretch/>
        </p:blipFill>
        <p:spPr>
          <a:xfrm>
            <a:off x="0" y="0"/>
            <a:ext cx="9144000" cy="512064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>
            <a:spLocks noGrp="1"/>
          </p:cNvSpPr>
          <p:nvPr>
            <p:ph type="pic" idx="2"/>
          </p:nvPr>
        </p:nvSpPr>
        <p:spPr>
          <a:xfrm>
            <a:off x="6819843" y="286172"/>
            <a:ext cx="2009775" cy="382258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14;p2"/>
          <p:cNvSpPr txBox="1">
            <a:spLocks noGrp="1"/>
          </p:cNvSpPr>
          <p:nvPr>
            <p:ph type="title"/>
          </p:nvPr>
        </p:nvSpPr>
        <p:spPr>
          <a:xfrm>
            <a:off x="457200" y="1057275"/>
            <a:ext cx="8229599" cy="1711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Teko SemiBold"/>
              <a:buNone/>
              <a:defRPr sz="52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457200" y="2782650"/>
            <a:ext cx="8229600" cy="714300"/>
          </a:xfrm>
          <a:prstGeom prst="rect">
            <a:avLst/>
          </a:prstGeom>
        </p:spPr>
        <p:txBody>
          <a:bodyPr spcFirstLastPara="1" wrap="square" lIns="18275" tIns="0" rIns="0" bIns="0" anchor="t" anchorCtr="0">
            <a:normAutofit/>
          </a:bodyPr>
          <a:lstStyle>
            <a:lvl1pPr lv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12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3"/>
          </p:nvPr>
        </p:nvSpPr>
        <p:spPr>
          <a:xfrm>
            <a:off x="461400" y="4429125"/>
            <a:ext cx="8229600" cy="257100"/>
          </a:xfrm>
          <a:prstGeom prst="rect">
            <a:avLst/>
          </a:prstGeom>
        </p:spPr>
        <p:txBody>
          <a:bodyPr spcFirstLastPara="1" wrap="square" lIns="18275" tIns="0" rIns="0" bIns="0" anchor="t" anchorCtr="0">
            <a:normAutofit/>
          </a:bodyPr>
          <a:lstStyle>
            <a:lvl1pPr lvl="0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1pPr>
            <a:lvl2pPr lvl="1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2pPr>
            <a:lvl3pPr lvl="2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3pPr>
            <a:lvl4pPr lvl="3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4pPr>
            <a:lvl5pPr lvl="4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5pPr>
            <a:lvl6pPr lvl="5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6pPr>
            <a:lvl7pPr lvl="6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7pPr>
            <a:lvl8pPr lvl="7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8pPr>
            <a:lvl9pPr lvl="8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1753">
          <p15:clr>
            <a:srgbClr val="E46962"/>
          </p15:clr>
        </p15:guide>
        <p15:guide id="4" orient="horz" pos="2203">
          <p15:clr>
            <a:srgbClr val="E46962"/>
          </p15:clr>
        </p15:guide>
        <p15:guide id="5" orient="horz" pos="2952">
          <p15:clr>
            <a:srgbClr val="E46962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Content">
  <p:cSld name="Title &amp; Conten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400" cy="65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457200" y="1300163"/>
            <a:ext cx="8229600" cy="3128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5pPr>
            <a:lvl6pPr marL="2743200" lvl="5" indent="-330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marL="3657600" lvl="7" indent="-330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2 Columns">
  <p:cSld name="Title &amp; 2 Columns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400" cy="65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457200" y="1300175"/>
            <a:ext cx="3950400" cy="312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1pPr>
            <a:lvl2pPr marL="914400" lvl="1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2pPr>
            <a:lvl3pPr marL="1371600" lvl="2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6pPr>
            <a:lvl7pPr marL="3200400" lvl="6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7pPr>
            <a:lvl8pPr marL="3657600" lvl="7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8pPr>
            <a:lvl9pPr marL="4114800" lvl="8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2"/>
          </p:nvPr>
        </p:nvSpPr>
        <p:spPr>
          <a:xfrm>
            <a:off x="4736400" y="1300175"/>
            <a:ext cx="3950400" cy="312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1pPr>
            <a:lvl2pPr marL="914400" lvl="1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2pPr>
            <a:lvl3pPr marL="1371600" lvl="2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6pPr>
            <a:lvl7pPr marL="3200400" lvl="6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7pPr>
            <a:lvl8pPr marL="3657600" lvl="7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8pPr>
            <a:lvl9pPr marL="4114800" lvl="8" indent="-330200" rtl="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400" cy="65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Fact">
  <p:cSld name="Big Fac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457200" y="891100"/>
            <a:ext cx="8229600" cy="238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200"/>
              <a:buNone/>
              <a:defRPr sz="14200"/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ubTitle" idx="1"/>
          </p:nvPr>
        </p:nvSpPr>
        <p:spPr>
          <a:xfrm>
            <a:off x="457200" y="3098325"/>
            <a:ext cx="8229600" cy="47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algn="ctr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1pPr>
            <a:lvl2pPr lvl="1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2pPr>
            <a:lvl3pPr lvl="2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3pPr>
            <a:lvl4pPr lvl="3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4pPr>
            <a:lvl5pPr lvl="4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5pPr>
            <a:lvl6pPr lvl="5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6pPr>
            <a:lvl7pPr lvl="6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7pPr>
            <a:lvl8pPr lvl="7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8pPr>
            <a:lvl9pPr lvl="8">
              <a:spcBef>
                <a:spcPts val="1200"/>
              </a:spcBef>
              <a:spcAft>
                <a:spcPts val="0"/>
              </a:spcAft>
              <a:buSzPts val="2050"/>
              <a:buFont typeface="Source Sans 3 SemiBold"/>
              <a:buNone/>
              <a:defRPr sz="2050">
                <a:latin typeface="Source Sans 3 SemiBold"/>
                <a:ea typeface="Source Sans 3 SemiBold"/>
                <a:cs typeface="Source Sans 3 SemiBold"/>
                <a:sym typeface="Source Sans 3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body" idx="1"/>
          </p:nvPr>
        </p:nvSpPr>
        <p:spPr>
          <a:xfrm>
            <a:off x="911259" y="3558795"/>
            <a:ext cx="7575020" cy="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None/>
              <a:defRPr sz="1150"/>
            </a:lvl1pPr>
            <a:lvl2pPr marL="914400" lvl="1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2pPr>
            <a:lvl3pPr marL="1371600" lvl="2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3pPr>
            <a:lvl4pPr marL="1828800" lvl="3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4pPr>
            <a:lvl5pPr marL="2286000" lvl="4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5pPr>
            <a:lvl6pPr marL="2743200" lvl="5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6pPr>
            <a:lvl7pPr marL="3200400" lvl="6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7pPr>
            <a:lvl8pPr marL="3657600" lvl="7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8pPr>
            <a:lvl9pPr marL="4114800" lvl="8" indent="-301625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50"/>
              <a:buChar char="•"/>
              <a:defRPr sz="1150"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2"/>
          </p:nvPr>
        </p:nvSpPr>
        <p:spPr>
          <a:xfrm>
            <a:off x="657721" y="1057275"/>
            <a:ext cx="7828558" cy="2233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82B49"/>
              </a:buClr>
              <a:buSzPts val="3200"/>
              <a:buFont typeface="Teko"/>
              <a:buNone/>
              <a:defRPr sz="3200" b="1" i="0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1pPr>
            <a:lvl2pPr marL="914400" lvl="1" indent="-431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82B49"/>
              </a:buClr>
              <a:buSzPts val="3200"/>
              <a:buFont typeface="Teko"/>
              <a:buChar char="•"/>
              <a:defRPr sz="3200" b="1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2pPr>
            <a:lvl3pPr marL="1371600" lvl="2" indent="-431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82B49"/>
              </a:buClr>
              <a:buSzPts val="3200"/>
              <a:buFont typeface="Teko"/>
              <a:buChar char="•"/>
              <a:defRPr sz="3200" b="1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3pPr>
            <a:lvl4pPr marL="1828800" lvl="3" indent="-431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82B49"/>
              </a:buClr>
              <a:buSzPts val="3200"/>
              <a:buFont typeface="Teko"/>
              <a:buChar char="•"/>
              <a:defRPr sz="3200" b="1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4pPr>
            <a:lvl5pPr marL="2286000" lvl="4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82B49"/>
              </a:buClr>
              <a:buSzPts val="3200"/>
              <a:buFont typeface="Teko"/>
              <a:buNone/>
              <a:defRPr sz="3200" b="1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5pPr>
            <a:lvl6pPr marL="2743200" lvl="5" indent="-431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eko"/>
              <a:buChar char="•"/>
              <a:defRPr sz="3200" b="1">
                <a:latin typeface="Teko"/>
                <a:ea typeface="Teko"/>
                <a:cs typeface="Teko"/>
                <a:sym typeface="Teko"/>
              </a:defRPr>
            </a:lvl6pPr>
            <a:lvl7pPr marL="3200400" lvl="6" indent="-431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eko"/>
              <a:buChar char="•"/>
              <a:defRPr sz="3200" b="1">
                <a:latin typeface="Teko"/>
                <a:ea typeface="Teko"/>
                <a:cs typeface="Teko"/>
                <a:sym typeface="Teko"/>
              </a:defRPr>
            </a:lvl7pPr>
            <a:lvl8pPr marL="3657600" lvl="7" indent="-431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eko"/>
              <a:buChar char="•"/>
              <a:defRPr sz="3200" b="1">
                <a:latin typeface="Teko"/>
                <a:ea typeface="Teko"/>
                <a:cs typeface="Teko"/>
                <a:sym typeface="Teko"/>
              </a:defRPr>
            </a:lvl8pPr>
            <a:lvl9pPr marL="4114800" lvl="8" indent="-431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eko"/>
              <a:buChar char="•"/>
              <a:defRPr sz="3200" b="1">
                <a:latin typeface="Teko"/>
                <a:ea typeface="Teko"/>
                <a:cs typeface="Teko"/>
                <a:sym typeface="Teko"/>
              </a:defRPr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3 Up">
  <p:cSld name="Photo - 3 Up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>
            <a:spLocks noGrp="1"/>
          </p:cNvSpPr>
          <p:nvPr>
            <p:ph type="pic" idx="2"/>
          </p:nvPr>
        </p:nvSpPr>
        <p:spPr>
          <a:xfrm>
            <a:off x="5910262" y="2647500"/>
            <a:ext cx="2776538" cy="2019774"/>
          </a:xfrm>
          <a:prstGeom prst="roundRect">
            <a:avLst>
              <a:gd name="adj" fmla="val 4810"/>
            </a:avLst>
          </a:prstGeom>
          <a:noFill/>
          <a:ln>
            <a:noFill/>
          </a:ln>
        </p:spPr>
      </p:sp>
      <p:sp>
        <p:nvSpPr>
          <p:cNvPr id="97" name="Google Shape;97;p17"/>
          <p:cNvSpPr>
            <a:spLocks noGrp="1"/>
          </p:cNvSpPr>
          <p:nvPr>
            <p:ph type="pic" idx="3"/>
          </p:nvPr>
        </p:nvSpPr>
        <p:spPr>
          <a:xfrm>
            <a:off x="5910262" y="452296"/>
            <a:ext cx="2776538" cy="2019774"/>
          </a:xfrm>
          <a:prstGeom prst="roundRect">
            <a:avLst>
              <a:gd name="adj" fmla="val 4810"/>
            </a:avLst>
          </a:prstGeom>
          <a:noFill/>
          <a:ln>
            <a:noFill/>
          </a:ln>
        </p:spPr>
      </p:sp>
      <p:sp>
        <p:nvSpPr>
          <p:cNvPr id="98" name="Google Shape;98;p17"/>
          <p:cNvSpPr>
            <a:spLocks noGrp="1"/>
          </p:cNvSpPr>
          <p:nvPr>
            <p:ph type="pic" idx="4"/>
          </p:nvPr>
        </p:nvSpPr>
        <p:spPr>
          <a:xfrm>
            <a:off x="457200" y="452628"/>
            <a:ext cx="5291100" cy="4214700"/>
          </a:xfrm>
          <a:prstGeom prst="roundRect">
            <a:avLst>
              <a:gd name="adj" fmla="val 2254"/>
            </a:avLst>
          </a:prstGeom>
          <a:noFill/>
          <a:ln>
            <a:noFill/>
          </a:ln>
        </p:spPr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">
  <p:cSld name="Photo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p18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ame Only">
  <p:cSld name="Frame Only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Numbered">
  <p:cSld name="Agenda Numbered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>
            <a:spLocks noGrp="1"/>
          </p:cNvSpPr>
          <p:nvPr>
            <p:ph type="body" idx="1"/>
          </p:nvPr>
        </p:nvSpPr>
        <p:spPr>
          <a:xfrm>
            <a:off x="452438" y="130931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>
            <a:spLocks noGrp="1"/>
          </p:cNvSpPr>
          <p:nvPr>
            <p:ph type="body" idx="2"/>
          </p:nvPr>
        </p:nvSpPr>
        <p:spPr>
          <a:xfrm>
            <a:off x="452438" y="189406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>
            <a:spLocks noGrp="1"/>
          </p:cNvSpPr>
          <p:nvPr>
            <p:ph type="body" idx="3"/>
          </p:nvPr>
        </p:nvSpPr>
        <p:spPr>
          <a:xfrm>
            <a:off x="452438" y="247881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body" idx="4"/>
          </p:nvPr>
        </p:nvSpPr>
        <p:spPr>
          <a:xfrm>
            <a:off x="452438" y="364831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>
            <a:spLocks noGrp="1"/>
          </p:cNvSpPr>
          <p:nvPr>
            <p:ph type="body" idx="5"/>
          </p:nvPr>
        </p:nvSpPr>
        <p:spPr>
          <a:xfrm>
            <a:off x="452438" y="306356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body" idx="6"/>
          </p:nvPr>
        </p:nvSpPr>
        <p:spPr>
          <a:xfrm>
            <a:off x="4716645" y="130931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>
            <a:spLocks noGrp="1"/>
          </p:cNvSpPr>
          <p:nvPr>
            <p:ph type="body" idx="7"/>
          </p:nvPr>
        </p:nvSpPr>
        <p:spPr>
          <a:xfrm>
            <a:off x="4716645" y="189406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body" idx="8"/>
          </p:nvPr>
        </p:nvSpPr>
        <p:spPr>
          <a:xfrm>
            <a:off x="4716645" y="247881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>
            <a:spLocks noGrp="1"/>
          </p:cNvSpPr>
          <p:nvPr>
            <p:ph type="body" idx="9"/>
          </p:nvPr>
        </p:nvSpPr>
        <p:spPr>
          <a:xfrm>
            <a:off x="4716645" y="364831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body" idx="13"/>
          </p:nvPr>
        </p:nvSpPr>
        <p:spPr>
          <a:xfrm>
            <a:off x="4716645" y="3063564"/>
            <a:ext cx="381000" cy="38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None/>
              <a:defRPr sz="2700" i="0" baseline="-25000">
                <a:latin typeface="Teko Medium"/>
                <a:ea typeface="Teko Medium"/>
                <a:cs typeface="Teko Medium"/>
                <a:sym typeface="Teko Medium"/>
              </a:defRPr>
            </a:lvl1pPr>
            <a:lvl2pPr marL="914400" lvl="1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2pPr>
            <a:lvl3pPr marL="1371600" lvl="2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3pPr>
            <a:lvl4pPr marL="1828800" lvl="3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4pPr>
            <a:lvl5pPr marL="2286000" lvl="4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5pPr>
            <a:lvl6pPr marL="2743200" lvl="5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6pPr>
            <a:lvl7pPr marL="3200400" lvl="6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7pPr>
            <a:lvl8pPr marL="3657600" lvl="7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8pPr>
            <a:lvl9pPr marL="4114800" lvl="8" indent="-40005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eko Medium"/>
              <a:buChar char="•"/>
              <a:defRPr sz="2700">
                <a:latin typeface="Teko Medium"/>
                <a:ea typeface="Teko Medium"/>
                <a:cs typeface="Teko Medium"/>
                <a:sym typeface="Teko Medium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400" cy="65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subTitle" idx="14"/>
          </p:nvPr>
        </p:nvSpPr>
        <p:spPr>
          <a:xfrm>
            <a:off x="951200" y="130212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subTitle" idx="15"/>
          </p:nvPr>
        </p:nvSpPr>
        <p:spPr>
          <a:xfrm>
            <a:off x="951200" y="188687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subTitle" idx="16"/>
          </p:nvPr>
        </p:nvSpPr>
        <p:spPr>
          <a:xfrm>
            <a:off x="951200" y="247162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subTitle" idx="17"/>
          </p:nvPr>
        </p:nvSpPr>
        <p:spPr>
          <a:xfrm>
            <a:off x="951200" y="305637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subTitle" idx="18"/>
          </p:nvPr>
        </p:nvSpPr>
        <p:spPr>
          <a:xfrm>
            <a:off x="951200" y="364112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subTitle" idx="19"/>
          </p:nvPr>
        </p:nvSpPr>
        <p:spPr>
          <a:xfrm>
            <a:off x="5215425" y="130212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subTitle" idx="20"/>
          </p:nvPr>
        </p:nvSpPr>
        <p:spPr>
          <a:xfrm>
            <a:off x="5215425" y="188687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subTitle" idx="21"/>
          </p:nvPr>
        </p:nvSpPr>
        <p:spPr>
          <a:xfrm>
            <a:off x="5215425" y="247162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subTitle" idx="22"/>
          </p:nvPr>
        </p:nvSpPr>
        <p:spPr>
          <a:xfrm>
            <a:off x="5215425" y="305637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"/>
          <p:cNvSpPr txBox="1">
            <a:spLocks noGrp="1"/>
          </p:cNvSpPr>
          <p:nvPr>
            <p:ph type="subTitle" idx="23"/>
          </p:nvPr>
        </p:nvSpPr>
        <p:spPr>
          <a:xfrm>
            <a:off x="5215425" y="3641125"/>
            <a:ext cx="3476100" cy="395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69">
          <p15:clr>
            <a:srgbClr val="E46962"/>
          </p15:clr>
        </p15:guide>
        <p15:guide id="2" pos="599">
          <p15:clr>
            <a:srgbClr val="E46962"/>
          </p15:clr>
        </p15:guide>
        <p15:guide id="3" pos="2789">
          <p15:clr>
            <a:srgbClr val="E46962"/>
          </p15:clr>
        </p15:guide>
        <p15:guide id="4" pos="3285">
          <p15:clr>
            <a:srgbClr val="E46962"/>
          </p15:clr>
        </p15:guide>
        <p15:guide id="5" orient="horz" pos="2543">
          <p15:clr>
            <a:srgbClr val="E46962"/>
          </p15:clr>
        </p15:guide>
        <p15:guide id="6" orient="horz" pos="2294">
          <p15:clr>
            <a:srgbClr val="E46962"/>
          </p15:clr>
        </p15:guide>
        <p15:guide id="7" orient="horz" pos="1930">
          <p15:clr>
            <a:srgbClr val="E46962"/>
          </p15:clr>
        </p15:guide>
        <p15:guide id="8" orient="horz" pos="1557">
          <p15:clr>
            <a:srgbClr val="E46962"/>
          </p15:clr>
        </p15:guide>
        <p15:guide id="9" orient="horz" pos="1193">
          <p15:clr>
            <a:srgbClr val="E46962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RIght">
  <p:cSld name="Photo RIgh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>
            <a:spLocks noGrp="1"/>
          </p:cNvSpPr>
          <p:nvPr>
            <p:ph type="pic" idx="2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4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3657599" cy="653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457075" y="1300175"/>
            <a:ext cx="3657600" cy="312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1pPr>
            <a:lvl2pPr marL="914400" lvl="1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2pPr>
            <a:lvl3pPr marL="1371600" lvl="2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6pPr>
            <a:lvl7pPr marL="3200400" lvl="6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7pPr>
            <a:lvl8pPr marL="3657600" lvl="7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8pPr>
            <a:lvl9pPr marL="4114800" lvl="8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>
  <p:cSld name="Title &amp; Bulle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400" cy="65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body" idx="1"/>
          </p:nvPr>
        </p:nvSpPr>
        <p:spPr>
          <a:xfrm>
            <a:off x="457200" y="1300175"/>
            <a:ext cx="8229600" cy="312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1pPr>
            <a:lvl2pPr marL="914400" lvl="1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2pPr>
            <a:lvl3pPr marL="1371600" lvl="2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6pPr>
            <a:lvl7pPr marL="3200400" lvl="6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7pPr>
            <a:lvl8pPr marL="3657600" lvl="7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8pPr>
            <a:lvl9pPr marL="4114800" lvl="8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tatement" type="tx">
  <p:cSld name="TITLE_AND_BODY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6"/>
          <p:cNvPicPr preferRelativeResize="0"/>
          <p:nvPr/>
        </p:nvPicPr>
        <p:blipFill rotWithShape="1">
          <a:blip r:embed="rId2">
            <a:alphaModFix/>
          </a:blip>
          <a:srcRect t="90544"/>
          <a:stretch/>
        </p:blipFill>
        <p:spPr>
          <a:xfrm>
            <a:off x="1850" y="4657993"/>
            <a:ext cx="9143998" cy="48655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6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subTitle" idx="1"/>
          </p:nvPr>
        </p:nvSpPr>
        <p:spPr>
          <a:xfrm>
            <a:off x="457200" y="400050"/>
            <a:ext cx="8229600" cy="4029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algn="ctr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eko"/>
              <a:buNone/>
              <a:defRPr sz="4800" b="1">
                <a:solidFill>
                  <a:schemeClr val="lt2"/>
                </a:solidFill>
                <a:latin typeface="Teko"/>
                <a:ea typeface="Teko"/>
                <a:cs typeface="Teko"/>
                <a:sym typeface="Teko"/>
              </a:defRPr>
            </a:lvl1pPr>
            <a:lvl2pPr lvl="1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2pPr>
            <a:lvl3pPr lvl="2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3pPr>
            <a:lvl4pPr lvl="3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4pPr>
            <a:lvl5pPr lvl="4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5pPr>
            <a:lvl6pPr lvl="5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6pPr>
            <a:lvl7pPr lvl="6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7pPr>
            <a:lvl8pPr lvl="7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8pPr>
            <a:lvl9pPr lvl="8" algn="ctr">
              <a:spcBef>
                <a:spcPts val="1200"/>
              </a:spcBef>
              <a:spcAft>
                <a:spcPts val="0"/>
              </a:spcAft>
              <a:buSzPts val="1600"/>
              <a:buFont typeface="Teko"/>
              <a:buNone/>
              <a:defRPr b="1">
                <a:latin typeface="Teko"/>
                <a:ea typeface="Teko"/>
                <a:cs typeface="Teko"/>
                <a:sym typeface="Tek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&amp; Photo">
  <p:cSld name="Title &amp; Photo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pic>
        <p:nvPicPr>
          <p:cNvPr id="56" name="Google Shape;56;p8"/>
          <p:cNvPicPr preferRelativeResize="0"/>
          <p:nvPr/>
        </p:nvPicPr>
        <p:blipFill rotWithShape="1">
          <a:blip r:embed="rId2">
            <a:alphaModFix/>
          </a:blip>
          <a:srcRect t="90792"/>
          <a:stretch/>
        </p:blipFill>
        <p:spPr>
          <a:xfrm>
            <a:off x="1850" y="4671781"/>
            <a:ext cx="9143998" cy="47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8"/>
          <p:cNvPicPr preferRelativeResize="0"/>
          <p:nvPr/>
        </p:nvPicPr>
        <p:blipFill rotWithShape="1">
          <a:blip r:embed="rId3">
            <a:alphaModFix/>
          </a:blip>
          <a:srcRect b="79455"/>
          <a:stretch/>
        </p:blipFill>
        <p:spPr>
          <a:xfrm>
            <a:off x="1850" y="0"/>
            <a:ext cx="9140299" cy="10572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8"/>
          <p:cNvSpPr>
            <a:spLocks noGrp="1"/>
          </p:cNvSpPr>
          <p:nvPr>
            <p:ph type="pic" idx="3"/>
          </p:nvPr>
        </p:nvSpPr>
        <p:spPr>
          <a:xfrm>
            <a:off x="6819843" y="286172"/>
            <a:ext cx="2009775" cy="382258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457200" y="2263818"/>
            <a:ext cx="8229600" cy="174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Teko SemiBold"/>
              <a:buNone/>
              <a:defRPr sz="52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ubTitle" idx="1"/>
          </p:nvPr>
        </p:nvSpPr>
        <p:spPr>
          <a:xfrm>
            <a:off x="450450" y="412900"/>
            <a:ext cx="5400900" cy="24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None/>
              <a:defRPr sz="1100">
                <a:solidFill>
                  <a:schemeClr val="lt2"/>
                </a:solidFill>
              </a:defRPr>
            </a:lvl1pPr>
            <a:lvl2pPr lvl="1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subTitle" idx="4"/>
          </p:nvPr>
        </p:nvSpPr>
        <p:spPr>
          <a:xfrm>
            <a:off x="450450" y="4020350"/>
            <a:ext cx="8229600" cy="408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">
          <p15:clr>
            <a:srgbClr val="E46962"/>
          </p15:clr>
        </p15:guide>
        <p15:guide id="2" pos="3686">
          <p15:clr>
            <a:srgbClr val="E46962"/>
          </p15:clr>
        </p15:guide>
        <p15:guide id="3" orient="horz" pos="2533">
          <p15:clr>
            <a:srgbClr val="E46962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Simple">
  <p:cSld name="Agenda Simpl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400" cy="65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body" idx="1"/>
          </p:nvPr>
        </p:nvSpPr>
        <p:spPr>
          <a:xfrm>
            <a:off x="457075" y="1300175"/>
            <a:ext cx="8229600" cy="312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1pPr>
            <a:lvl2pPr marL="914400" lvl="1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2pPr>
            <a:lvl3pPr marL="1371600" lvl="2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6pPr>
            <a:lvl7pPr marL="3200400" lvl="6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7pPr>
            <a:lvl8pPr marL="3657600" lvl="7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8pPr>
            <a:lvl9pPr marL="4114800" lvl="8" indent="-330200">
              <a:spcBef>
                <a:spcPts val="1200"/>
              </a:spcBef>
              <a:spcAft>
                <a:spcPts val="0"/>
              </a:spcAft>
              <a:buSzPts val="16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">
  <p:cSld name="Section">
    <p:bg>
      <p:bgPr>
        <a:solidFill>
          <a:schemeClr val="dk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1"/>
          <p:cNvPicPr preferRelativeResize="0"/>
          <p:nvPr/>
        </p:nvPicPr>
        <p:blipFill rotWithShape="1">
          <a:blip r:embed="rId2">
            <a:alphaModFix/>
          </a:blip>
          <a:srcRect t="90544"/>
          <a:stretch/>
        </p:blipFill>
        <p:spPr>
          <a:xfrm>
            <a:off x="1850" y="4657993"/>
            <a:ext cx="9143998" cy="4865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457200" y="1522413"/>
            <a:ext cx="8229599" cy="174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 i="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0" y="0"/>
            <a:ext cx="9148763" cy="51482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"/>
          <p:cNvPicPr preferRelativeResize="0"/>
          <p:nvPr/>
        </p:nvPicPr>
        <p:blipFill rotWithShape="1">
          <a:blip r:embed="rId20">
            <a:alphaModFix/>
          </a:blip>
          <a:srcRect t="709" b="709"/>
          <a:stretch/>
        </p:blipFill>
        <p:spPr>
          <a:xfrm>
            <a:off x="7538833" y="240172"/>
            <a:ext cx="1377803" cy="25833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82880" y="4854549"/>
            <a:ext cx="274200" cy="2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Source Sans 3"/>
              <a:buNone/>
              <a:defRPr sz="9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457200" y="1300163"/>
            <a:ext cx="8229600" cy="3128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30200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3"/>
              <a:buChar char="•"/>
              <a:defRPr sz="160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400" cy="65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eko"/>
              <a:buNone/>
              <a:defRPr sz="3400" b="1" i="0" u="none" strike="noStrike" cap="none">
                <a:solidFill>
                  <a:schemeClr val="dk1"/>
                </a:solidFill>
                <a:latin typeface="Teko"/>
                <a:ea typeface="Teko"/>
                <a:cs typeface="Teko"/>
                <a:sym typeface="Teko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82B49"/>
              </a:buClr>
              <a:buSzPts val="3375"/>
              <a:buFont typeface="Teko"/>
              <a:buNone/>
              <a:defRPr sz="3375" b="1" i="0" u="none" strike="noStrike" cap="none">
                <a:solidFill>
                  <a:srgbClr val="182B49"/>
                </a:solidFill>
                <a:latin typeface="Teko"/>
                <a:ea typeface="Teko"/>
                <a:cs typeface="Teko"/>
                <a:sym typeface="Tek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19">
          <p15:clr>
            <a:srgbClr val="F26B43"/>
          </p15:clr>
        </p15:guide>
        <p15:guide id="4" orient="horz" pos="2790">
          <p15:clr>
            <a:srgbClr val="F26B43"/>
          </p15:clr>
        </p15:guide>
        <p15:guide id="5" orient="horz" pos="252">
          <p15:clr>
            <a:srgbClr val="F26B43"/>
          </p15:clr>
        </p15:guide>
        <p15:guide id="6" orient="horz" pos="666">
          <p15:clr>
            <a:srgbClr val="F26B43"/>
          </p15:clr>
        </p15:guide>
        <p15:guide id="7" pos="288">
          <p15:clr>
            <a:srgbClr val="F26B43"/>
          </p15:clr>
        </p15:guide>
        <p15:guide id="8" pos="5472">
          <p15:clr>
            <a:srgbClr val="F26B43"/>
          </p15:clr>
        </p15:guide>
        <p15:guide id="9" pos="25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asicneeds.ucsd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>
            <a:spLocks noGrp="1"/>
          </p:cNvSpPr>
          <p:nvPr>
            <p:ph type="title"/>
          </p:nvPr>
        </p:nvSpPr>
        <p:spPr>
          <a:xfrm>
            <a:off x="457200" y="402336"/>
            <a:ext cx="6375300" cy="65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r>
              <a:rPr lang="en-US"/>
              <a:t>CalFresh: Food Support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A90059-AE91-E483-180C-CD061A20F5D1}"/>
              </a:ext>
            </a:extLst>
          </p:cNvPr>
          <p:cNvSpPr txBox="1"/>
          <p:nvPr/>
        </p:nvSpPr>
        <p:spPr>
          <a:xfrm>
            <a:off x="392216" y="982511"/>
            <a:ext cx="6983619" cy="21698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500" dirty="0">
                <a:latin typeface="Source Sans 3"/>
              </a:rPr>
              <a:t>If you're skipping or stretching meals, or having difficulties accessing food, visit the Basic Needs Center. They can connect you to food resources – including </a:t>
            </a:r>
            <a:r>
              <a:rPr lang="en-US" sz="1500" dirty="0" err="1">
                <a:latin typeface="Source Sans 3"/>
              </a:rPr>
              <a:t>CalFresh</a:t>
            </a:r>
            <a:r>
              <a:rPr lang="en-US" sz="1500" dirty="0">
                <a:latin typeface="Source Sans 3"/>
              </a:rPr>
              <a:t>. </a:t>
            </a:r>
          </a:p>
          <a:p>
            <a:endParaRPr lang="en-US" sz="1500" dirty="0">
              <a:latin typeface="Source Sans 3"/>
            </a:endParaRPr>
          </a:p>
          <a:p>
            <a:r>
              <a:rPr lang="en-US" sz="1500" b="1" dirty="0" err="1">
                <a:latin typeface="Source Sans 3"/>
              </a:rPr>
              <a:t>CalFresh</a:t>
            </a:r>
            <a:r>
              <a:rPr lang="en-US" sz="1500" b="1" dirty="0">
                <a:latin typeface="Source Sans 3"/>
              </a:rPr>
              <a:t>, California’s Supplemental Nutrition Assistance Program, can provide up to $298 a month for groceries</a:t>
            </a:r>
            <a:r>
              <a:rPr lang="en-US" sz="1500" dirty="0">
                <a:latin typeface="Source Sans 3"/>
              </a:rPr>
              <a:t>. </a:t>
            </a:r>
            <a:r>
              <a:rPr lang="en-US" sz="1500" dirty="0" err="1">
                <a:latin typeface="Source Sans 3"/>
              </a:rPr>
              <a:t>CalFresh</a:t>
            </a:r>
            <a:r>
              <a:rPr lang="en-US" sz="1500" dirty="0">
                <a:latin typeface="Source Sans 3"/>
              </a:rPr>
              <a:t> application and recertification help is available to students! </a:t>
            </a:r>
          </a:p>
          <a:p>
            <a:endParaRPr lang="en-US" sz="1500" dirty="0">
              <a:latin typeface="Source Sans 3"/>
            </a:endParaRPr>
          </a:p>
          <a:p>
            <a:r>
              <a:rPr lang="en-US" sz="1500" dirty="0">
                <a:latin typeface="Source Sans 3"/>
              </a:rPr>
              <a:t>Scan the QR Code to apply for </a:t>
            </a:r>
            <a:r>
              <a:rPr lang="en-US" sz="1500" dirty="0" err="1">
                <a:latin typeface="Source Sans 3"/>
              </a:rPr>
              <a:t>CalFresh</a:t>
            </a:r>
            <a:r>
              <a:rPr lang="en-US" sz="1500" dirty="0">
                <a:latin typeface="Source Sans 3"/>
              </a:rPr>
              <a:t> or visit </a:t>
            </a:r>
            <a:r>
              <a:rPr lang="en-US" sz="1500" dirty="0">
                <a:latin typeface="Source Sans 3"/>
                <a:hlinkClick r:id="rId3"/>
              </a:rPr>
              <a:t>basicneeds.ucsd.edu</a:t>
            </a:r>
            <a:r>
              <a:rPr lang="en-US" sz="1500" dirty="0">
                <a:latin typeface="Source Sans 3"/>
              </a:rPr>
              <a:t> and follow their Instagram @</a:t>
            </a:r>
            <a:r>
              <a:rPr lang="en-US" sz="1500" dirty="0" err="1">
                <a:latin typeface="Source Sans 3"/>
              </a:rPr>
              <a:t>ucsdbasicneeds</a:t>
            </a:r>
            <a:r>
              <a:rPr lang="en-US" sz="1500" dirty="0">
                <a:latin typeface="Source Sans 3"/>
              </a:rPr>
              <a:t> to discover other food and support resources.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E99BEA-7DEA-FF6A-5524-904B797CF3CD}"/>
              </a:ext>
            </a:extLst>
          </p:cNvPr>
          <p:cNvSpPr/>
          <p:nvPr/>
        </p:nvSpPr>
        <p:spPr>
          <a:xfrm>
            <a:off x="2803227" y="3723521"/>
            <a:ext cx="6341405" cy="1242467"/>
          </a:xfrm>
          <a:prstGeom prst="rect">
            <a:avLst/>
          </a:prstGeom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23C37-7DB1-71BB-A308-775FCEB22064}"/>
              </a:ext>
            </a:extLst>
          </p:cNvPr>
          <p:cNvGrpSpPr/>
          <p:nvPr/>
        </p:nvGrpSpPr>
        <p:grpSpPr>
          <a:xfrm>
            <a:off x="1733752" y="3469854"/>
            <a:ext cx="1498300" cy="1529603"/>
            <a:chOff x="562970" y="3356497"/>
            <a:chExt cx="1454339" cy="147992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746BCB3-A5BB-2B9C-1E51-859FE6BBF6BB}"/>
                </a:ext>
              </a:extLst>
            </p:cNvPr>
            <p:cNvSpPr/>
            <p:nvPr/>
          </p:nvSpPr>
          <p:spPr>
            <a:xfrm>
              <a:off x="562970" y="3356497"/>
              <a:ext cx="1454339" cy="1479928"/>
            </a:xfrm>
            <a:prstGeom prst="ellipse">
              <a:avLst/>
            </a:prstGeom>
            <a:solidFill>
              <a:srgbClr val="D462AD"/>
            </a:solidFill>
            <a:ln>
              <a:solidFill>
                <a:srgbClr val="00C6D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latin typeface="Source Sans 3"/>
                <a:cs typeface="Arial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2777FF5-DFF0-44AB-F7FA-0D6C8F1A80A5}"/>
                </a:ext>
              </a:extLst>
            </p:cNvPr>
            <p:cNvSpPr txBox="1"/>
            <p:nvPr/>
          </p:nvSpPr>
          <p:spPr>
            <a:xfrm>
              <a:off x="586082" y="3756564"/>
              <a:ext cx="1408116" cy="714675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b="1">
                  <a:solidFill>
                    <a:schemeClr val="bg1"/>
                  </a:solidFill>
                  <a:latin typeface="Source Sans 3"/>
                </a:rPr>
                <a:t>Have trouble applying to CalFresh? 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61FA3E9-85BD-E87F-E86D-F4002FABAA20}"/>
              </a:ext>
            </a:extLst>
          </p:cNvPr>
          <p:cNvSpPr txBox="1"/>
          <p:nvPr/>
        </p:nvSpPr>
        <p:spPr>
          <a:xfrm>
            <a:off x="3436615" y="3945730"/>
            <a:ext cx="536706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Source Sans 3"/>
              </a:rPr>
              <a:t>Visit the Hub Basic Needs Center website for more assistance and to re-apply</a:t>
            </a:r>
          </a:p>
        </p:txBody>
      </p:sp>
      <p:pic>
        <p:nvPicPr>
          <p:cNvPr id="4" name="Picture 3" descr="A logo with green and red letters&#10;&#10;Description automatically generated">
            <a:extLst>
              <a:ext uri="{FF2B5EF4-FFF2-40B4-BE49-F238E27FC236}">
                <a16:creationId xmlns:a16="http://schemas.microsoft.com/office/drawing/2014/main" id="{3873E7C1-408B-50CD-067A-B0177100AF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481" y="4419660"/>
            <a:ext cx="1200389" cy="4609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8BB9DA-BF8F-E7E5-4191-95CC0407C6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7876" y="1574739"/>
            <a:ext cx="1577597" cy="15775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ue Notch">
  <a:themeElements>
    <a:clrScheme name="Blue &amp; Gold">
      <a:dk1>
        <a:srgbClr val="182B48"/>
      </a:dk1>
      <a:lt1>
        <a:srgbClr val="FFFFFF"/>
      </a:lt1>
      <a:dk2>
        <a:srgbClr val="00629B"/>
      </a:dk2>
      <a:lt2>
        <a:srgbClr val="FEFFFF"/>
      </a:lt2>
      <a:accent1>
        <a:srgbClr val="00629B"/>
      </a:accent1>
      <a:accent2>
        <a:srgbClr val="00C6D7"/>
      </a:accent2>
      <a:accent3>
        <a:srgbClr val="B6B1A9"/>
      </a:accent3>
      <a:accent4>
        <a:srgbClr val="182B49"/>
      </a:accent4>
      <a:accent5>
        <a:srgbClr val="747678"/>
      </a:accent5>
      <a:accent6>
        <a:srgbClr val="00C6D7"/>
      </a:accent6>
      <a:hlink>
        <a:srgbClr val="00629B"/>
      </a:hlink>
      <a:folHlink>
        <a:srgbClr val="7475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FD8DE85364854C90B93D580901F51E" ma:contentTypeVersion="23" ma:contentTypeDescription="Create a new document." ma:contentTypeScope="" ma:versionID="75b32b569aeb8716fa67316da2174f4a">
  <xsd:schema xmlns:xsd="http://www.w3.org/2001/XMLSchema" xmlns:xs="http://www.w3.org/2001/XMLSchema" xmlns:p="http://schemas.microsoft.com/office/2006/metadata/properties" xmlns:ns2="610fd7fc-ca27-4fb1-9799-9e71d63ca808" xmlns:ns3="68cbacab-93ca-4078-a375-8dcb7f866f86" targetNamespace="http://schemas.microsoft.com/office/2006/metadata/properties" ma:root="true" ma:fieldsID="9d2fc494f8f3bb0c93779ee6e40e22a7" ns2:_="" ns3:_="">
    <xsd:import namespace="610fd7fc-ca27-4fb1-9799-9e71d63ca808"/>
    <xsd:import namespace="68cbacab-93ca-4078-a375-8dcb7f866f8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EventHashCode" minOccurs="0"/>
                <xsd:element ref="ns3:MediaServiceGenerationTim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LengthInSeconds" minOccurs="0"/>
                <xsd:element ref="ns3:Move_x002f_Archive_x002f_Delete0" minOccurs="0"/>
                <xsd:element ref="ns2:_dlc_DocId" minOccurs="0"/>
                <xsd:element ref="ns2:_dlc_DocIdUrl" minOccurs="0"/>
                <xsd:element ref="ns2:_dlc_DocIdPersistId" minOccurs="0"/>
                <xsd:element ref="ns3:MediaServiceSearchProperties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0fd7fc-ca27-4fb1-9799-9e71d63ca8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9d82d78-3633-4671-b86e-4aebd7ee9848}" ma:internalName="TaxCatchAll" ma:showField="CatchAllData" ma:web="610fd7fc-ca27-4fb1-9799-9e71d63ca8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31" nillable="true" ma:taxonomy="true" ma:internalName="TaxKeywordTaxHTField" ma:taxonomyFieldName="TaxKeyword" ma:displayName="Enterprise Keywords" ma:fieldId="{23f27201-bee3-471e-b2e7-b64fd8b7ca38}" ma:taxonomyMulti="true" ma:sspId="e42dd458-7308-4bcd-84e5-5a32323ab0e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cbacab-93ca-4078-a375-8dcb7f866f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42dd458-7308-4bcd-84e5-5a32323ab0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ove_x002f_Archive_x002f_Delete0" ma:index="25" nillable="true" ma:displayName="Move/ Archive/ Delete" ma:description="Should this File be moved, archived or deleted" ma:format="Dropdown" ma:internalName="Move_x002f_Archive_x002f_Delete0">
      <xsd:simpleType>
        <xsd:restriction base="dms:Choice">
          <xsd:enumeration value="moved"/>
          <xsd:enumeration value="archived"/>
          <xsd:enumeration value="deleted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cbacab-93ca-4078-a375-8dcb7f866f86">
      <Terms xmlns="http://schemas.microsoft.com/office/infopath/2007/PartnerControls"/>
    </lcf76f155ced4ddcb4097134ff3c332f>
    <TaxCatchAll xmlns="610fd7fc-ca27-4fb1-9799-9e71d63ca808" xsi:nil="true"/>
    <TaxKeywordTaxHTField xmlns="610fd7fc-ca27-4fb1-9799-9e71d63ca808">
      <Terms xmlns="http://schemas.microsoft.com/office/infopath/2007/PartnerControls"/>
    </TaxKeywordTaxHTField>
    <Move_x002f_Archive_x002f_Delete0 xmlns="68cbacab-93ca-4078-a375-8dcb7f866f86" xsi:nil="true"/>
    <_dlc_DocId xmlns="610fd7fc-ca27-4fb1-9799-9e71d63ca808">C3D6Z7TC7TJF-788275204-47025</_dlc_DocId>
    <_dlc_DocIdUrl xmlns="610fd7fc-ca27-4fb1-9799-9e71d63ca808">
      <Url>https://ucsdcloud.sharepoint.com/sites/EVC-Teams/_layouts/15/DocIdRedir.aspx?ID=C3D6Z7TC7TJF-788275204-47025</Url>
      <Description>C3D6Z7TC7TJF-788275204-47025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201A3BF-0D9A-40B3-B444-4D84700A97E5}">
  <ds:schemaRefs>
    <ds:schemaRef ds:uri="610fd7fc-ca27-4fb1-9799-9e71d63ca808"/>
    <ds:schemaRef ds:uri="68cbacab-93ca-4078-a375-8dcb7f866f8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2A21D81-99D3-4820-8C34-B418EAC50B74}">
  <ds:schemaRefs>
    <ds:schemaRef ds:uri="610fd7fc-ca27-4fb1-9799-9e71d63ca808"/>
    <ds:schemaRef ds:uri="68cbacab-93ca-4078-a375-8dcb7f866f86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0EE4168-0E9F-448A-AD93-BB80E50D663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5A4DE50-439E-4324-8A0B-3D3AEA6C71B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Macintosh PowerPoint</Application>
  <PresentationFormat>On-screen Show (16:9)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Teko Medium</vt:lpstr>
      <vt:lpstr>Source Sans 3 SemiBold</vt:lpstr>
      <vt:lpstr>Teko</vt:lpstr>
      <vt:lpstr>Teko SemiBold</vt:lpstr>
      <vt:lpstr>Source Sans 3</vt:lpstr>
      <vt:lpstr>Arial</vt:lpstr>
      <vt:lpstr>Blue Notch</vt:lpstr>
      <vt:lpstr>CalFresh: Food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Hub Basic Needs Center</dc:title>
  <cp:lastModifiedBy>Carrillo, Stacey</cp:lastModifiedBy>
  <cp:revision>74</cp:revision>
  <dcterms:modified xsi:type="dcterms:W3CDTF">2025-09-19T17:50:15Z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0x01010007FD8DE85364854C90B93D580901F51E</vt:lpwstr>
  </property>
  <property fmtid="{D5CDD505-2E9C-101B-9397-08002B2CF9AE}" pid="3" name="_dlc_DocIdItemGuid">
    <vt:lpwstr>29946a42-f794-4e74-ac24-49e562abc659</vt:lpwstr>
  </property>
  <property fmtid="{D5CDD505-2E9C-101B-9397-08002B2CF9AE}" pid="4" name="TaxKeyword">
    <vt:lpwstr/>
  </property>
  <property fmtid="{D5CDD505-2E9C-101B-9397-08002B2CF9AE}" pid="5" name="MediaServiceImageTags">
    <vt:lpwstr/>
  </property>
</Properties>
</file>